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75F-66F5-469A-907F-A793D9CD969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4D69-9199-4D66-A09C-6004DB8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4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75F-66F5-469A-907F-A793D9CD969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4D69-9199-4D66-A09C-6004DB8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7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75F-66F5-469A-907F-A793D9CD969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4D69-9199-4D66-A09C-6004DB8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9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75F-66F5-469A-907F-A793D9CD969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4D69-9199-4D66-A09C-6004DB8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1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75F-66F5-469A-907F-A793D9CD969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4D69-9199-4D66-A09C-6004DB8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2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75F-66F5-469A-907F-A793D9CD969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4D69-9199-4D66-A09C-6004DB8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4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75F-66F5-469A-907F-A793D9CD969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4D69-9199-4D66-A09C-6004DB8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4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75F-66F5-469A-907F-A793D9CD969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4D69-9199-4D66-A09C-6004DB8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0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75F-66F5-469A-907F-A793D9CD969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4D69-9199-4D66-A09C-6004DB8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8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75F-66F5-469A-907F-A793D9CD969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4D69-9199-4D66-A09C-6004DB8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5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75F-66F5-469A-907F-A793D9CD969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4D69-9199-4D66-A09C-6004DB8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1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A175F-66F5-469A-907F-A793D9CD969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54D69-9199-4D66-A09C-6004DB8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7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shopify.com/s/files/1/0070/3382/products/GAZE-PRP_grande.jpg?1016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"/>
            <a:ext cx="6934200" cy="67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8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ndseyearcher.files.wordpress.com/2012/12/lindsey-e-archer-large-purple-piano-music-painting-wood-transfer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-1676400"/>
            <a:ext cx="12344400" cy="980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c06.deviantart.net/fs41/i/2009/022/e/a/Polaroid_Transfer_Collage_by_stargirlphotogra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30684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6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ASerafini</dc:creator>
  <cp:lastModifiedBy>ASerafini</cp:lastModifiedBy>
  <cp:revision>4</cp:revision>
  <dcterms:created xsi:type="dcterms:W3CDTF">2013-10-22T12:27:30Z</dcterms:created>
  <dcterms:modified xsi:type="dcterms:W3CDTF">2013-10-22T15:44:25Z</dcterms:modified>
</cp:coreProperties>
</file>